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86" r:id="rId4"/>
  </p:sldMasterIdLst>
  <p:notesMasterIdLst>
    <p:notesMasterId r:id="rId13"/>
  </p:notesMasterIdLst>
  <p:handoutMasterIdLst>
    <p:handoutMasterId r:id="rId14"/>
  </p:handoutMasterIdLst>
  <p:sldIdLst>
    <p:sldId id="285" r:id="rId5"/>
    <p:sldId id="286" r:id="rId6"/>
    <p:sldId id="287" r:id="rId7"/>
    <p:sldId id="277" r:id="rId8"/>
    <p:sldId id="278" r:id="rId9"/>
    <p:sldId id="280" r:id="rId10"/>
    <p:sldId id="284" r:id="rId11"/>
    <p:sldId id="281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6B6B"/>
    <a:srgbClr val="868686"/>
    <a:srgbClr val="64646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574" autoAdjust="0"/>
    <p:restoredTop sz="94660"/>
  </p:normalViewPr>
  <p:slideViewPr>
    <p:cSldViewPr snapToGrid="0">
      <p:cViewPr>
        <p:scale>
          <a:sx n="66" d="100"/>
          <a:sy n="66" d="100"/>
        </p:scale>
        <p:origin x="1680" y="11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6B0FA4-7A99-4C7B-9ABD-D997C3D27A3C}" type="datetime1">
              <a:rPr lang="de-DE" smtClean="0"/>
              <a:t>09.03.2020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A45484C-7992-44E9-9002-213D76072A0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59216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6686F-5627-4AB6-84C4-A89A99C1E526}" type="datetime1">
              <a:rPr lang="de-DE" smtClean="0"/>
              <a:pPr/>
              <a:t>09.03.2020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524A772-5D94-4F12-8B86-44D4FB26368F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8842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B466D6-36D5-43AB-AB12-52E32618C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190517-3429-41E6-A3E8-EDD8F8A01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6BB1DC-53A1-454E-95E6-017F2ED0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F4FF476-851B-4640-BC27-484FE8CF2B9B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86D62EF-35E3-4F06-A81D-B6DB179F1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C26F2F-5FB2-4572-80CB-2CA6E66E1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06262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3279E0-A108-4AF7-9127-3EAB15945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306C196-91C0-468F-951D-2573CE24EC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C62615-AA39-47B6-A1DB-201B14AE5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2E2407F-4E10-4B86-B497-C0F3B86A374C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1F8A1A9-8789-4E96-ABD1-4FEDD120F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488929-8F66-4852-BBB9-8F5FD68FF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5300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E26A1B2-1C23-4F69-A54C-66F9B33AC8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155B16F-DB98-4665-98CC-218F462EB0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5F9426-1E86-4677-A4F1-B2302B573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180809F-7698-4C94-823F-03A1DF2D1742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491F14-E878-4D11-8280-AAF8D35D8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F22D76-3332-4206-9192-FEF5200E2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00942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095655-FE37-44A5-9030-4328F6FA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F3D44-CDAB-4A8E-9F50-2A47A26E8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F5AC34-9265-47C5-AC70-00D577D45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F93E950-4C5F-4B86-8B64-04017A0E13AB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F3D8B37-B2DC-456B-9E07-F37CE6BA5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6B89CE-AE65-4D67-A4EF-8A0EB3ACF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60392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D83BD6-EFFB-4003-B147-8D02BCF46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D11D6B-EF87-419A-BF89-F53F43E24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4129AA-824D-427B-A0B5-9A5376F40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35202D9-D067-49D6-BCDA-BB9054944995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63EDE0C-1543-4492-BFCA-DC7B78E36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904712-0619-40F6-8C30-B80803888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5284845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9C42B9-F7F8-4C6C-BD65-E5E363562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F8421A2-7CD9-427F-928F-8CDCC75775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B5BBD3-B9C9-4968-AEA8-E96F223C0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9D179D8-9C3B-4AFD-BB6E-35B5DF9B3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8F804ED-BD02-4454-8A41-92E273119320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80FB151-0CBE-4351-933F-497BF3D8B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A06D81E-6526-49ED-B474-837A69209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375564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5C35CE-4E37-4FB6-8BC2-2A38E5672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C66EF64-25AC-43AA-8536-F7516C7E6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B841902-2D4A-4CE0-9410-C08030B69B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D2B9C43-EEFB-42C3-B0F2-184739688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FF203CB6-496B-4C21-869E-B7456F4656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B09FB86-C406-4CFF-B51F-B385D7707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C7A5EA3-E150-4010-89FB-FE2712FC28CB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C7E980E-9F1A-47F9-8A25-EA4C00D84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8E5A86E-9473-4A5C-9504-358031F05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816160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7D7A7A-1CDE-4773-9FEA-7B04D0DA1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9E0586E-14A6-4F96-949B-8D5587075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0651E3A-A06C-4837-B490-9D1142F34DE9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E8E170E-8F80-4548-A247-03DDB4098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3BF893-8ED1-4AF3-B7B2-AD7D41238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182673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7DFE7AE-C72A-447F-B2B4-6B201CBA2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C49BF08-0BF8-409A-A767-251546FA3AFE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0802A7-F593-46E9-B53E-6FF5B97BF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75A72D-AD67-42A1-AFFC-734BF5984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207855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CD9889-4653-48BA-9275-C33052B0B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679E11-AFE7-4651-B163-20B2E1247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ABD7590-4BE2-425D-A419-D1DAC7A2C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565E504-2EA0-4396-8BD6-4674EF4D8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35202D9-D067-49D6-BCDA-BB9054944995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79A0543-4448-4F26-A235-A817B53B5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86E65C7-23AE-4DA0-8A89-E9C5C1A56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66296992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961DC8-3375-4FBC-A15A-1A4BA9E36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0D1E3FF-55E2-4CE7-AB19-6B29550ADB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EA64C0D-5061-48CD-98D0-761666F78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2C4F721-1216-4FD9-9525-34CFCDA4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35202D9-D067-49D6-BCDA-BB9054944995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4DC9023-96C0-4840-A51A-38F14491B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de-DE" noProof="0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1DD6DDE-144A-42C5-ADF4-33C4734C6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2951655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45A742B-B576-40D8-AEB4-E9F122A7C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6FC829C-278A-4B9D-8761-A9E8EFC1A2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C2A374C-7F72-490C-9081-375F5CFE8B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035202D9-D067-49D6-BCDA-BB9054944995}" type="datetime1">
              <a:rPr lang="de-DE" noProof="0" smtClean="0"/>
              <a:t>09.03.2020</a:t>
            </a:fld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0F0BC4-410F-4D59-9739-C84600744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6255D97-4CC4-4945-AAD9-58E6F387F4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de-DE" noProof="0" smtClean="0"/>
              <a:pPr rtl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08849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BCE4A7-4254-4A97-9630-1BE73F466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9F3A6716-C709-4628-AAF8-F7CEEF0F4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24317" y="1825625"/>
            <a:ext cx="6543365" cy="4351338"/>
          </a:xfrm>
        </p:spPr>
      </p:pic>
    </p:spTree>
    <p:extLst>
      <p:ext uri="{BB962C8B-B14F-4D97-AF65-F5344CB8AC3E}">
        <p14:creationId xmlns:p14="http://schemas.microsoft.com/office/powerpoint/2010/main" val="723020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BCE4A7-4254-4A97-9630-1BE73F466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9F3A6716-C709-4628-AAF8-F7CEEF0F4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147917" y="-1155429"/>
            <a:ext cx="14998388" cy="9973928"/>
          </a:xfrm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ACDA0E49-80B0-48EE-AD26-100C7D2C608B}"/>
              </a:ext>
            </a:extLst>
          </p:cNvPr>
          <p:cNvCxnSpPr/>
          <p:nvPr/>
        </p:nvCxnSpPr>
        <p:spPr>
          <a:xfrm flipH="1">
            <a:off x="5229982" y="2951947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E01F3F0B-38F0-4036-83C5-33EFA6CB2932}"/>
              </a:ext>
            </a:extLst>
          </p:cNvPr>
          <p:cNvSpPr txBox="1"/>
          <p:nvPr/>
        </p:nvSpPr>
        <p:spPr>
          <a:xfrm>
            <a:off x="3092951" y="2474893"/>
            <a:ext cx="1961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chemeClr val="bg1"/>
                </a:solidFill>
              </a:rPr>
              <a:t>description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15151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BCE4A7-4254-4A97-9630-1BE73F466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9F3A6716-C709-4628-AAF8-F7CEEF0F4C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629646" y="-699828"/>
            <a:ext cx="10005046" cy="6653356"/>
          </a:xfrm>
        </p:spPr>
      </p:pic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ACDA0E49-80B0-48EE-AD26-100C7D2C608B}"/>
              </a:ext>
            </a:extLst>
          </p:cNvPr>
          <p:cNvCxnSpPr/>
          <p:nvPr/>
        </p:nvCxnSpPr>
        <p:spPr>
          <a:xfrm flipH="1">
            <a:off x="6375400" y="2110119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E01F3F0B-38F0-4036-83C5-33EFA6CB2932}"/>
              </a:ext>
            </a:extLst>
          </p:cNvPr>
          <p:cNvSpPr txBox="1"/>
          <p:nvPr/>
        </p:nvSpPr>
        <p:spPr>
          <a:xfrm>
            <a:off x="8360061" y="1801534"/>
            <a:ext cx="19616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chemeClr val="bg1"/>
                </a:solidFill>
              </a:rPr>
              <a:t>another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description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6619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b="1" dirty="0">
                <a:solidFill>
                  <a:schemeClr val="bg1"/>
                </a:solidFill>
              </a:rPr>
              <a:t>Hardware</a:t>
            </a:r>
            <a:endParaRPr lang="de-CH" b="1" dirty="0">
              <a:solidFill>
                <a:schemeClr val="bg1"/>
              </a:solidFill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85F3C3C-F11C-458E-B483-696E5741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512430" y="1354986"/>
            <a:ext cx="7037970" cy="4680250"/>
          </a:xfr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F1759E7-4FBC-4A6D-B216-5AEB960F1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687756" y="365125"/>
            <a:ext cx="1108236" cy="140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75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1267691" y="-15058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Hardware</a:t>
            </a:r>
            <a:endParaRPr lang="de-CH" dirty="0">
              <a:solidFill>
                <a:schemeClr val="bg1"/>
              </a:solidFill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85F3C3C-F11C-458E-B483-696E5741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994047" y="169231"/>
            <a:ext cx="10302824" cy="6851378"/>
          </a:xfr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56595857-9903-4360-AF8C-F2E6D0044D6C}"/>
              </a:ext>
            </a:extLst>
          </p:cNvPr>
          <p:cNvSpPr txBox="1"/>
          <p:nvPr/>
        </p:nvSpPr>
        <p:spPr>
          <a:xfrm>
            <a:off x="8940744" y="1275467"/>
            <a:ext cx="31869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bg1"/>
                </a:solidFill>
              </a:rPr>
              <a:t>gigabit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ethernet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981802F-71A0-4DD3-845A-012A69B90C63}"/>
              </a:ext>
            </a:extLst>
          </p:cNvPr>
          <p:cNvSpPr txBox="1"/>
          <p:nvPr/>
        </p:nvSpPr>
        <p:spPr>
          <a:xfrm>
            <a:off x="8940744" y="3333310"/>
            <a:ext cx="2933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2 x USB 3.0</a:t>
            </a:r>
            <a:endParaRPr lang="de-CH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0F8F2C1-A34F-46AF-B476-A5520F0B4DF3}"/>
              </a:ext>
            </a:extLst>
          </p:cNvPr>
          <p:cNvSpPr txBox="1"/>
          <p:nvPr/>
        </p:nvSpPr>
        <p:spPr>
          <a:xfrm>
            <a:off x="8940744" y="5224497"/>
            <a:ext cx="2933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2 x USB 2.0</a:t>
            </a:r>
            <a:endParaRPr lang="de-CH" sz="2800" dirty="0">
              <a:solidFill>
                <a:schemeClr val="bg1"/>
              </a:solidFill>
            </a:endParaRPr>
          </a:p>
        </p:txBody>
      </p: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7CAAF8C5-D51D-4176-8993-5D4D46C4A30C}"/>
              </a:ext>
            </a:extLst>
          </p:cNvPr>
          <p:cNvCxnSpPr>
            <a:cxnSpLocks/>
          </p:cNvCxnSpPr>
          <p:nvPr/>
        </p:nvCxnSpPr>
        <p:spPr>
          <a:xfrm flipH="1">
            <a:off x="6829423" y="1537077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E1E68090-6592-43CD-9256-8AACFBBCBDDA}"/>
              </a:ext>
            </a:extLst>
          </p:cNvPr>
          <p:cNvCxnSpPr/>
          <p:nvPr/>
        </p:nvCxnSpPr>
        <p:spPr>
          <a:xfrm flipH="1">
            <a:off x="6829424" y="3594920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79F81E6-BB1C-4D9A-9456-4EA3B327E5C0}"/>
              </a:ext>
            </a:extLst>
          </p:cNvPr>
          <p:cNvCxnSpPr/>
          <p:nvPr/>
        </p:nvCxnSpPr>
        <p:spPr>
          <a:xfrm flipH="1">
            <a:off x="6829424" y="5486107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rafik 9">
            <a:extLst>
              <a:ext uri="{FF2B5EF4-FFF2-40B4-BE49-F238E27FC236}">
                <a16:creationId xmlns:a16="http://schemas.microsoft.com/office/drawing/2014/main" id="{C6C2260D-5DDC-422F-89E8-F71B643796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0993367" y="162512"/>
            <a:ext cx="880967" cy="111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801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Hardware</a:t>
            </a:r>
            <a:endParaRPr lang="de-CH" dirty="0">
              <a:solidFill>
                <a:schemeClr val="bg1"/>
              </a:solidFill>
            </a:endParaRPr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85F3C3C-F11C-458E-B483-696E5741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30770" y="-3150339"/>
            <a:ext cx="12093835" cy="8042400"/>
          </a:xfr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C5C83EB-C7A3-4414-9E6D-8B0889156C1E}"/>
              </a:ext>
            </a:extLst>
          </p:cNvPr>
          <p:cNvSpPr txBox="1"/>
          <p:nvPr/>
        </p:nvSpPr>
        <p:spPr>
          <a:xfrm>
            <a:off x="650092" y="4892061"/>
            <a:ext cx="2396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USB-C Power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B4C85DB-6E3E-4D10-88CC-8C9E8E100ED0}"/>
              </a:ext>
            </a:extLst>
          </p:cNvPr>
          <p:cNvSpPr txBox="1"/>
          <p:nvPr/>
        </p:nvSpPr>
        <p:spPr>
          <a:xfrm>
            <a:off x="3174585" y="4892061"/>
            <a:ext cx="2905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2 x </a:t>
            </a:r>
            <a:r>
              <a:rPr lang="de-DE" sz="2800" dirty="0" err="1">
                <a:solidFill>
                  <a:schemeClr val="bg1"/>
                </a:solidFill>
              </a:rPr>
              <a:t>micro</a:t>
            </a:r>
            <a:r>
              <a:rPr lang="de-DE" sz="2800" dirty="0">
                <a:solidFill>
                  <a:schemeClr val="bg1"/>
                </a:solidFill>
              </a:rPr>
              <a:t> HDMI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E026415-FBA7-4732-B865-3FDD9234EFEC}"/>
              </a:ext>
            </a:extLst>
          </p:cNvPr>
          <p:cNvSpPr txBox="1"/>
          <p:nvPr/>
        </p:nvSpPr>
        <p:spPr>
          <a:xfrm>
            <a:off x="6207396" y="4892061"/>
            <a:ext cx="3207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bg1"/>
                </a:solidFill>
              </a:rPr>
              <a:t>stereo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audio</a:t>
            </a:r>
            <a:endParaRPr lang="de-CH" sz="2800" dirty="0">
              <a:solidFill>
                <a:schemeClr val="bg1"/>
              </a:solidFill>
            </a:endParaRPr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16974B43-942D-48EC-BED1-BA977F45D943}"/>
              </a:ext>
            </a:extLst>
          </p:cNvPr>
          <p:cNvCxnSpPr>
            <a:cxnSpLocks/>
          </p:cNvCxnSpPr>
          <p:nvPr/>
        </p:nvCxnSpPr>
        <p:spPr>
          <a:xfrm>
            <a:off x="4346862" y="3957638"/>
            <a:ext cx="0" cy="83343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6CBB171-4716-4AC6-9902-49A5D14036FA}"/>
              </a:ext>
            </a:extLst>
          </p:cNvPr>
          <p:cNvCxnSpPr>
            <a:cxnSpLocks/>
          </p:cNvCxnSpPr>
          <p:nvPr/>
        </p:nvCxnSpPr>
        <p:spPr>
          <a:xfrm>
            <a:off x="3211823" y="4791075"/>
            <a:ext cx="227007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8054233B-C2B5-4F4B-BA9B-7A5BDB067830}"/>
              </a:ext>
            </a:extLst>
          </p:cNvPr>
          <p:cNvCxnSpPr>
            <a:cxnSpLocks/>
          </p:cNvCxnSpPr>
          <p:nvPr/>
        </p:nvCxnSpPr>
        <p:spPr>
          <a:xfrm flipV="1">
            <a:off x="6576201" y="4791075"/>
            <a:ext cx="1019175" cy="95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B527FC31-EE34-4FE5-8E6B-6BAD9EB2229A}"/>
              </a:ext>
            </a:extLst>
          </p:cNvPr>
          <p:cNvCxnSpPr>
            <a:cxnSpLocks/>
          </p:cNvCxnSpPr>
          <p:nvPr/>
        </p:nvCxnSpPr>
        <p:spPr>
          <a:xfrm>
            <a:off x="1091632" y="4791075"/>
            <a:ext cx="128728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84296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85F3C3C-F11C-458E-B483-696E5741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65890" y="270230"/>
            <a:ext cx="9906422" cy="6587770"/>
          </a:xfr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46EC06D-6D7F-4BC2-A39C-C9168A5A62CF}"/>
              </a:ext>
            </a:extLst>
          </p:cNvPr>
          <p:cNvCxnSpPr/>
          <p:nvPr/>
        </p:nvCxnSpPr>
        <p:spPr>
          <a:xfrm flipH="1">
            <a:off x="2881229" y="1729835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E6B2ED6B-AC62-4D57-A7EE-E5F6EC719EFF}"/>
              </a:ext>
            </a:extLst>
          </p:cNvPr>
          <p:cNvCxnSpPr/>
          <p:nvPr/>
        </p:nvCxnSpPr>
        <p:spPr>
          <a:xfrm flipH="1">
            <a:off x="2881229" y="3221879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33E9C16-0D24-4ABC-BEA6-D998AAA831F1}"/>
              </a:ext>
            </a:extLst>
          </p:cNvPr>
          <p:cNvSpPr txBox="1"/>
          <p:nvPr/>
        </p:nvSpPr>
        <p:spPr>
          <a:xfrm>
            <a:off x="744198" y="1252781"/>
            <a:ext cx="19616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>
                <a:solidFill>
                  <a:schemeClr val="bg1"/>
                </a:solidFill>
              </a:rPr>
              <a:t>wireless</a:t>
            </a:r>
            <a:endParaRPr lang="de-DE" sz="2800" dirty="0">
              <a:solidFill>
                <a:schemeClr val="bg1"/>
              </a:solidFill>
            </a:endParaRPr>
          </a:p>
          <a:p>
            <a:pPr algn="ctr"/>
            <a:r>
              <a:rPr lang="de-DE" sz="2800" dirty="0" err="1">
                <a:solidFill>
                  <a:schemeClr val="bg1"/>
                </a:solidFill>
              </a:rPr>
              <a:t>bluetooth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3274612-30D6-4D7D-AA67-F2F558C0AC5F}"/>
              </a:ext>
            </a:extLst>
          </p:cNvPr>
          <p:cNvSpPr txBox="1"/>
          <p:nvPr/>
        </p:nvSpPr>
        <p:spPr>
          <a:xfrm>
            <a:off x="966531" y="2960269"/>
            <a:ext cx="1517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bg1"/>
                </a:solidFill>
              </a:rPr>
              <a:t>micro</a:t>
            </a:r>
            <a:r>
              <a:rPr lang="de-DE" sz="2800" dirty="0">
                <a:solidFill>
                  <a:schemeClr val="bg1"/>
                </a:solidFill>
              </a:rPr>
              <a:t> SD</a:t>
            </a:r>
            <a:endParaRPr lang="de-CH" sz="2800" dirty="0">
              <a:solidFill>
                <a:schemeClr val="bg1"/>
              </a:solidFill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B3D3068-4192-4638-9061-EB38F6A12178}"/>
              </a:ext>
            </a:extLst>
          </p:cNvPr>
          <p:cNvCxnSpPr/>
          <p:nvPr/>
        </p:nvCxnSpPr>
        <p:spPr>
          <a:xfrm flipH="1">
            <a:off x="2864973" y="4259651"/>
            <a:ext cx="198466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8A9C288A-E819-4D8C-A455-1BDE5FDBFF57}"/>
              </a:ext>
            </a:extLst>
          </p:cNvPr>
          <p:cNvSpPr txBox="1"/>
          <p:nvPr/>
        </p:nvSpPr>
        <p:spPr>
          <a:xfrm>
            <a:off x="781721" y="3998041"/>
            <a:ext cx="1886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>
                <a:solidFill>
                  <a:schemeClr val="bg1"/>
                </a:solidFill>
              </a:rPr>
              <a:t>display</a:t>
            </a:r>
            <a:r>
              <a:rPr lang="de-DE" sz="2800" dirty="0">
                <a:solidFill>
                  <a:schemeClr val="bg1"/>
                </a:solidFill>
              </a:rPr>
              <a:t> </a:t>
            </a:r>
            <a:r>
              <a:rPr lang="de-DE" sz="2800" dirty="0" err="1">
                <a:solidFill>
                  <a:schemeClr val="bg1"/>
                </a:solidFill>
              </a:rPr>
              <a:t>port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2464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C85F3C3C-F11C-458E-B483-696E5741DE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595" b="91646" l="4667" r="96833">
                        <a14:foregroundMark x1="9833" y1="29657" x2="8111" y2="10192"/>
                        <a14:foregroundMark x1="8611" y1="9774" x2="18944" y2="9440"/>
                        <a14:foregroundMark x1="18944" y1="9440" x2="29333" y2="9440"/>
                        <a14:foregroundMark x1="29333" y1="9440" x2="61833" y2="7519"/>
                        <a14:foregroundMark x1="61833" y1="7519" x2="82167" y2="8688"/>
                        <a14:foregroundMark x1="82167" y1="8688" x2="91722" y2="15622"/>
                        <a14:foregroundMark x1="91722" y1="15622" x2="86333" y2="78947"/>
                        <a14:foregroundMark x1="86333" y1="78947" x2="82556" y2="80451"/>
                        <a14:foregroundMark x1="8333" y1="79449" x2="17500" y2="86048"/>
                        <a14:foregroundMark x1="17500" y1="86048" x2="17278" y2="88889"/>
                        <a14:foregroundMark x1="10500" y1="85881" x2="7611" y2="85297"/>
                        <a14:foregroundMark x1="5944" y1="82707" x2="12722" y2="88388"/>
                        <a14:foregroundMark x1="6111" y1="84962" x2="10222" y2="88053"/>
                        <a14:foregroundMark x1="10111" y1="87552" x2="5778" y2="84378"/>
                        <a14:foregroundMark x1="13611" y1="85046" x2="12222" y2="90810"/>
                        <a14:foregroundMark x1="15056" y1="90058" x2="20278" y2="91061"/>
                        <a14:foregroundMark x1="12611" y1="89975" x2="12389" y2="91145"/>
                        <a14:foregroundMark x1="19667" y1="81119" x2="19889" y2="90643"/>
                        <a14:foregroundMark x1="20278" y1="85046" x2="20389" y2="91395"/>
                        <a14:foregroundMark x1="12333" y1="91228" x2="19500" y2="91562"/>
                        <a14:foregroundMark x1="5722" y1="80451" x2="11167" y2="88053"/>
                        <a14:foregroundMark x1="5500" y1="81621" x2="10000" y2="88388"/>
                        <a14:foregroundMark x1="4667" y1="39599" x2="4722" y2="53551"/>
                        <a14:foregroundMark x1="5389" y1="61320" x2="5611" y2="74520"/>
                        <a14:foregroundMark x1="5778" y1="28321" x2="6000" y2="22556"/>
                        <a14:foregroundMark x1="5833" y1="20134" x2="6000" y2="29992"/>
                        <a14:foregroundMark x1="5167" y1="20134" x2="5667" y2="28237"/>
                        <a14:foregroundMark x1="6833" y1="7769" x2="10944" y2="4678"/>
                        <a14:foregroundMark x1="94500" y1="6850" x2="95056" y2="29992"/>
                        <a14:foregroundMark x1="19556" y1="42690" x2="21056" y2="50794"/>
                        <a14:foregroundMark x1="28611" y1="81621" x2="28722" y2="91395"/>
                        <a14:foregroundMark x1="28667" y1="91646" x2="34389" y2="91228"/>
                        <a14:foregroundMark x1="42111" y1="91479" x2="48333" y2="91395"/>
                        <a14:foregroundMark x1="42500" y1="87218" x2="42222" y2="90476"/>
                        <a14:foregroundMark x1="46278" y1="88638" x2="48056" y2="91228"/>
                        <a14:foregroundMark x1="12167" y1="91562" x2="16500" y2="91228"/>
                        <a14:foregroundMark x1="14889" y1="90977" x2="12333" y2="91395"/>
                        <a14:foregroundMark x1="94722" y1="70343" x2="96111" y2="85798"/>
                        <a14:foregroundMark x1="96111" y1="85798" x2="95722" y2="86633"/>
                        <a14:foregroundMark x1="89222" y1="86550" x2="96389" y2="87970"/>
                        <a14:foregroundMark x1="96111" y1="84127" x2="96556" y2="69674"/>
                        <a14:foregroundMark x1="91667" y1="66750" x2="96000" y2="65581"/>
                        <a14:foregroundMark x1="94833" y1="38513" x2="96056" y2="37845"/>
                        <a14:foregroundMark x1="96556" y1="40351" x2="96833" y2="57393"/>
                        <a14:foregroundMark x1="90222" y1="39515" x2="94722" y2="38680"/>
                        <a14:foregroundMark x1="87056" y1="68588" x2="95389" y2="67836"/>
                        <a14:foregroundMark x1="57444" y1="84795" x2="57111" y2="88304"/>
                        <a14:foregroundMark x1="57667" y1="89140" x2="57667" y2="89390"/>
                        <a14:foregroundMark x1="96056" y1="6850" x2="96278" y2="2949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5801" y="2574388"/>
            <a:ext cx="10440398" cy="6942864"/>
          </a:xfr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71CF43D3-30C7-4824-8A99-09C22C4AAB55}"/>
              </a:ext>
            </a:extLst>
          </p:cNvPr>
          <p:cNvSpPr txBox="1"/>
          <p:nvPr/>
        </p:nvSpPr>
        <p:spPr>
          <a:xfrm>
            <a:off x="3748660" y="1662270"/>
            <a:ext cx="1517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CPU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C0FB6218-778B-4355-AFA1-B1D6F58D012A}"/>
              </a:ext>
            </a:extLst>
          </p:cNvPr>
          <p:cNvSpPr txBox="1"/>
          <p:nvPr/>
        </p:nvSpPr>
        <p:spPr>
          <a:xfrm>
            <a:off x="6004179" y="1662270"/>
            <a:ext cx="15170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>
                <a:solidFill>
                  <a:schemeClr val="bg1"/>
                </a:solidFill>
              </a:rPr>
              <a:t>RAM</a:t>
            </a:r>
            <a:endParaRPr lang="de-CH" sz="2800" dirty="0">
              <a:solidFill>
                <a:schemeClr val="bg1"/>
              </a:solidFill>
            </a:endParaRPr>
          </a:p>
        </p:txBody>
      </p: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CC5E2C37-7A9B-4299-8EAC-852BEAC96DE0}"/>
              </a:ext>
            </a:extLst>
          </p:cNvPr>
          <p:cNvCxnSpPr>
            <a:stCxn id="14" idx="2"/>
          </p:cNvCxnSpPr>
          <p:nvPr/>
        </p:nvCxnSpPr>
        <p:spPr>
          <a:xfrm>
            <a:off x="4507165" y="2185490"/>
            <a:ext cx="22632" cy="29140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99491907-D6F1-4BDE-92C8-074B8B936C0D}"/>
              </a:ext>
            </a:extLst>
          </p:cNvPr>
          <p:cNvCxnSpPr/>
          <p:nvPr/>
        </p:nvCxnSpPr>
        <p:spPr>
          <a:xfrm>
            <a:off x="6096000" y="2185490"/>
            <a:ext cx="22632" cy="291404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33CCD87A-B64E-435E-8496-D24B7DA833CF}"/>
              </a:ext>
            </a:extLst>
          </p:cNvPr>
          <p:cNvCxnSpPr>
            <a:cxnSpLocks/>
            <a:endCxn id="19" idx="2"/>
          </p:cNvCxnSpPr>
          <p:nvPr/>
        </p:nvCxnSpPr>
        <p:spPr>
          <a:xfrm>
            <a:off x="5913120" y="2185490"/>
            <a:ext cx="84956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7E57E79-3C56-4BDD-9B91-B29939624E07}"/>
              </a:ext>
            </a:extLst>
          </p:cNvPr>
          <p:cNvCxnSpPr>
            <a:cxnSpLocks/>
          </p:cNvCxnSpPr>
          <p:nvPr/>
        </p:nvCxnSpPr>
        <p:spPr>
          <a:xfrm>
            <a:off x="3840480" y="2176420"/>
            <a:ext cx="849564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50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27C19A7-3107-4CB2-BD0D-F7C79BE028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7023227-530E-4024-91EF-312A851A758C}">
  <ds:schemaRefs>
    <ds:schemaRef ds:uri="http://schemas.microsoft.com/office/2006/documentManagement/types"/>
    <ds:schemaRef ds:uri="16c05727-aa75-4e4a-9b5f-8a80a1165891"/>
    <ds:schemaRef ds:uri="http://purl.org/dc/terms/"/>
    <ds:schemaRef ds:uri="http://purl.org/dc/elements/1.1/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33315AA3-EAE3-44ED-8368-BAC2FFFB481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32</Words>
  <Application>Microsoft Office PowerPoint</Application>
  <PresentationFormat>Breitbild</PresentationFormat>
  <Paragraphs>17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Hardware</vt:lpstr>
      <vt:lpstr>Hardware</vt:lpstr>
      <vt:lpstr>Hardware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2019-11-11T15:54:06Z</dcterms:created>
  <dcterms:modified xsi:type="dcterms:W3CDTF">2020-03-09T13:02:59Z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